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1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60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0430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25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7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9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5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1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4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7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6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BCC13-AEC3-456C-BD79-1EFF4979937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01C357-DA58-42CC-96B8-01EB27FD2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0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9913-BE1B-3D7C-7FD2-05A060486A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Higher Education Pursuit or Not: Cultural Factors for Navajo (Dine) Males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5FB26-78D1-64E8-A091-F0D2AEADE3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Dissertation Proposal Presentation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Tullus Deschenie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Navajo Nation Research Review Board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March 16,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F60BC4-E9CE-9419-7A11-0FE3E925E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5262" y="5222624"/>
            <a:ext cx="241935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81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4AF-E9A5-A5D8-B3A7-71FC1432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of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7A4B9-C4D0-5CEA-72F1-718DDD930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>
                <a:latin typeface="Aharoni" panose="02010803020104030203" pitchFamily="2" charset="-79"/>
                <a:cs typeface="Aharoni" panose="02010803020104030203" pitchFamily="2" charset="-79"/>
              </a:rPr>
              <a:t>The 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study focuses on Navajo men who have completed postsecondary education and transitioned into professional roles in education, with particular attention to the influence of Diné teachings, such as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Sa’ah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Naaghai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Bik’eh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Hozhoon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on their educational pathways.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87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BCAF-A96C-47CF-F7EC-C8DB336C0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CC017-7180-0C0B-3F8F-ED0BCECD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"What motivates Navajo males to pursue and continue higher education in the Western education system, and in what ways do traditional Navajo cultural values influence the decision?” </a:t>
            </a:r>
          </a:p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How do family, community, and traditional roles influence decisions? </a:t>
            </a:r>
          </a:p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How do Navajo (Dine) males navigate Western education while maintaining Dine identity?</a:t>
            </a:r>
          </a:p>
        </p:txBody>
      </p:sp>
    </p:spTree>
    <p:extLst>
      <p:ext uri="{BB962C8B-B14F-4D97-AF65-F5344CB8AC3E}">
        <p14:creationId xmlns:p14="http://schemas.microsoft.com/office/powerpoint/2010/main" val="3628998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14420-693F-2143-A98A-5E1BE6957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and Theoretical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D2243-DA62-A871-9ACE-ED5BB66D3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Sa’ah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Naaghai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Bik’eh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Hozhoon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(SNBH)-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Nitsahakees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(Thinking),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Nahat’a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(Planning), Iina (Living), and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Siihasin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(Assuring).</a:t>
            </a:r>
          </a:p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Indigenous Research Methods (IRMs)-Indigenous awareness, knowledge systems, community-based approach, involvement, and accountability. Example: storytelling</a:t>
            </a:r>
          </a:p>
          <a:p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K’e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-connecting Dine society of relating with tribal members.  </a:t>
            </a:r>
          </a:p>
        </p:txBody>
      </p:sp>
    </p:spTree>
    <p:extLst>
      <p:ext uri="{BB962C8B-B14F-4D97-AF65-F5344CB8AC3E}">
        <p14:creationId xmlns:p14="http://schemas.microsoft.com/office/powerpoint/2010/main" val="2232804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F89B-15A5-222F-F224-1858EC81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594B5-6542-3712-AFDC-C996620E9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56911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Relational accountability and respect for cultural protocols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Culturally respectful interview practices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Story-based, participant-centered interviews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Lived experience as a Navajo male scholar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Balancing cultural obligations with academic demands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Identity, responsibility, and resilience</a:t>
            </a:r>
          </a:p>
          <a:p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528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1B30B-F97E-E516-3336-58850DEE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 and Recruitment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09B45-CC82-245A-1DFF-55BE6E40A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Navajo Males ages. 18+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 Community-based, relational recruitment (location)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Culturally sensitive consent process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Protection of identity and stories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85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D649-A794-BFB2-6204-06D33BFC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95A09-6D50-783B-B948-CF5FEF71B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Summary of findings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Commitment to honoring Dine voices</a:t>
            </a: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Next steps: Dissertation completion and community dissemination</a:t>
            </a:r>
          </a:p>
        </p:txBody>
      </p:sp>
    </p:spTree>
    <p:extLst>
      <p:ext uri="{BB962C8B-B14F-4D97-AF65-F5344CB8AC3E}">
        <p14:creationId xmlns:p14="http://schemas.microsoft.com/office/powerpoint/2010/main" val="418359676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162</TotalTime>
  <Words>270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Aharoni</vt:lpstr>
      <vt:lpstr>Arial</vt:lpstr>
      <vt:lpstr>Century Gothic</vt:lpstr>
      <vt:lpstr>Wingdings 3</vt:lpstr>
      <vt:lpstr>Wisp</vt:lpstr>
      <vt:lpstr>Higher Education Pursuit or Not: Cultural Factors for Navajo (Dine) Males</vt:lpstr>
      <vt:lpstr>Purpose of the Study</vt:lpstr>
      <vt:lpstr>Research Questions</vt:lpstr>
      <vt:lpstr>Cultural and Theoretical Frameworks</vt:lpstr>
      <vt:lpstr>Methodology</vt:lpstr>
      <vt:lpstr>Participants and Recruitment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Tullus Deschenie</dc:creator>
  <cp:lastModifiedBy>Tullus Deschenie</cp:lastModifiedBy>
  <cp:revision>10</cp:revision>
  <dcterms:created xsi:type="dcterms:W3CDTF">2026-03-15T06:15:38Z</dcterms:created>
  <dcterms:modified xsi:type="dcterms:W3CDTF">2026-03-17T15:11:15Z</dcterms:modified>
</cp:coreProperties>
</file>